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49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 type="screen4x3"/>
  <p:notesSz cx="6858000" cy="9717088"/>
  <p:defaultTextStyle>
    <a:defPPr>
      <a:defRPr lang="en-GB"/>
    </a:defPPr>
    <a:lvl1pPr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DBA707A-A248-E8D2-D01E-B088EFA82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4FBE4F0F-7BE5-81DD-4C99-88C1F981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71ED7A0B-411E-FAA2-FA24-33B20118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6D522927-E965-77D1-A4C9-AED7658DE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F16E5CA3-3A8E-A106-D402-D403F8AA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4F5D9392-6DEB-CE98-775C-68B4410C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9" name="AutoShape 7">
            <a:extLst>
              <a:ext uri="{FF2B5EF4-FFF2-40B4-BE49-F238E27FC236}">
                <a16:creationId xmlns:a16="http://schemas.microsoft.com/office/drawing/2014/main" id="{D5DACA4F-C889-AC06-5F1A-70201C2D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0" name="AutoShape 8">
            <a:extLst>
              <a:ext uri="{FF2B5EF4-FFF2-40B4-BE49-F238E27FC236}">
                <a16:creationId xmlns:a16="http://schemas.microsoft.com/office/drawing/2014/main" id="{FC830622-59E9-DFEC-3423-E814054C4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1" name="AutoShape 9">
            <a:extLst>
              <a:ext uri="{FF2B5EF4-FFF2-40B4-BE49-F238E27FC236}">
                <a16:creationId xmlns:a16="http://schemas.microsoft.com/office/drawing/2014/main" id="{FDAAEA3B-438A-A7BE-1498-225924F82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2" name="AutoShape 10">
            <a:extLst>
              <a:ext uri="{FF2B5EF4-FFF2-40B4-BE49-F238E27FC236}">
                <a16:creationId xmlns:a16="http://schemas.microsoft.com/office/drawing/2014/main" id="{932C0A51-762C-8907-3DC5-72266B141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348A308E-BF8A-78C3-BB61-159443DC2E1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59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endParaRPr lang="en-GB" altLang="pt-BR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29A36C2B-0948-1958-909A-867A18C5A08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559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endParaRPr lang="en-GB" altLang="pt-BR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E89EFA39-5112-599A-608C-99E9C8F82DF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41875" cy="362743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A9347260-C88D-BDDE-F502-5388493BE8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614863"/>
            <a:ext cx="50133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4CCEAAB2-01CF-64F0-9F28-EEAEE89B902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231313"/>
            <a:ext cx="29559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endParaRPr lang="en-GB" altLang="pt-BR"/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E62468F8-D935-E49F-3A39-6632C37718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9231313"/>
            <a:ext cx="29559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fld id="{36E8951C-2D97-4391-84B1-D81EE651B173}" type="slidenum">
              <a:rPr lang="en-GB" altLang="pt-BR"/>
              <a:pPr/>
              <a:t>‹nº›</a:t>
            </a:fld>
            <a:endParaRPr lang="en-GB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169BA51D-4515-6762-FCC2-7BB36B3E87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809EAF-3F1E-4812-81E3-27F4BB09FAB1}" type="slidenum">
              <a:rPr lang="en-GB" altLang="pt-BR"/>
              <a:pPr/>
              <a:t>1</a:t>
            </a:fld>
            <a:endParaRPr lang="en-GB" altLang="pt-BR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D35664F7-F4EC-69D3-FF57-4B309BD9FF5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98B66C0-203B-CC59-DBF6-2B49CDC4AE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9200" cy="4375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68479FC1-5E6C-79B2-FAC6-D5934612F2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2495BA-F706-43DB-9BD9-A681FD9C33C4}" type="slidenum">
              <a:rPr lang="en-GB" altLang="pt-BR"/>
              <a:pPr/>
              <a:t>10</a:t>
            </a:fld>
            <a:endParaRPr lang="en-GB" altLang="pt-BR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18F19753-7A9F-D4D3-0F54-E67B19C51BB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B0DD75B-5B57-5C0A-0052-0FF7FC3333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7AC97470-2916-6B1F-DA1F-B4BC02CF45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43CAF3-4CBE-4B6A-B02E-C065FF113A2E}" type="slidenum">
              <a:rPr lang="en-GB" altLang="pt-BR"/>
              <a:pPr/>
              <a:t>11</a:t>
            </a:fld>
            <a:endParaRPr lang="en-GB" altLang="pt-BR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F4AD363D-11AD-02AF-3093-82689A8DB3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D77EB28-AE32-8EA0-4F8B-F9102F17599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74D5FB90-C670-C876-A287-0A85C238AB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7E7B42-2C40-4935-8E66-D0E1200CB94E}" type="slidenum">
              <a:rPr lang="en-GB" altLang="pt-BR"/>
              <a:pPr/>
              <a:t>12</a:t>
            </a:fld>
            <a:endParaRPr lang="en-GB" altLang="pt-B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B051F76D-2F80-4DFA-25DF-E1BE386036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C878645-AE91-5750-5E52-F842FDF3FA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2EF30406-2FFD-8D81-228A-AC6CC18E01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D6AA00-EE32-4505-8F7A-A522E6660ACD}" type="slidenum">
              <a:rPr lang="en-GB" altLang="pt-BR"/>
              <a:pPr/>
              <a:t>13</a:t>
            </a:fld>
            <a:endParaRPr lang="en-GB" altLang="pt-BR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D1368855-6848-3C14-1364-44EA3BFAD8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1564BC58-64D5-3C16-72B2-47E0770555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A99C7C20-BBCD-D990-0E68-FC0F5627B9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AF75FC-4EE0-4B81-8A88-9814004F0493}" type="slidenum">
              <a:rPr lang="en-GB" altLang="pt-BR"/>
              <a:pPr/>
              <a:t>14</a:t>
            </a:fld>
            <a:endParaRPr lang="en-GB" altLang="pt-BR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94A8233F-1F91-2111-C340-52DD77E1DC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247EF02-04B0-E162-B510-FE724B4A8E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873FE6F7-4A5E-7D8C-FBE5-33DA0716C2C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9D6B6E-2977-44D9-B139-2FE2D3EE8AF1}" type="slidenum">
              <a:rPr lang="en-GB" altLang="pt-BR"/>
              <a:pPr/>
              <a:t>15</a:t>
            </a:fld>
            <a:endParaRPr lang="en-GB" altLang="pt-BR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0653BDD6-A2F0-5931-D3DA-D3ACA9C0EE1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22AAA3E-5E58-A048-D4AA-E1E1926428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F0AA6C74-DD38-1189-1A3D-84975B0549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D7198B-7BA4-4BA1-9DF6-07DA909DB0DF}" type="slidenum">
              <a:rPr lang="en-GB" altLang="pt-BR"/>
              <a:pPr/>
              <a:t>16</a:t>
            </a:fld>
            <a:endParaRPr lang="en-GB" altLang="pt-BR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9522E13A-13CA-6179-6663-18F8E24E786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475BC5F4-CB32-AE06-BE2C-E06977BDC0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9C09FAC4-90B2-F4D8-C826-5210C534FE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44AFA0-E166-4568-9BE9-D52F04166C64}" type="slidenum">
              <a:rPr lang="en-GB" altLang="pt-BR"/>
              <a:pPr/>
              <a:t>17</a:t>
            </a:fld>
            <a:endParaRPr lang="en-GB" altLang="pt-BR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F8B14B17-0FA0-CC70-46FC-EF25CF4788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2988" cy="3638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07339E2-D875-B205-35B0-AC522521265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4438" cy="4370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999D52C2-C028-50A9-81A1-150DFA7FC1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F0049B-3EFD-4A71-8641-EEC8C55733FD}" type="slidenum">
              <a:rPr lang="en-GB" altLang="pt-BR"/>
              <a:pPr/>
              <a:t>18</a:t>
            </a:fld>
            <a:endParaRPr lang="en-GB" altLang="pt-BR"/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8EF2AE61-90AA-E7BA-BCD3-7831F102BD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4F81B853-B36F-24B7-9BFD-A4BA02A31F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9200" cy="4375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DBB93CED-C0FC-3B08-09A6-A860266F5B3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FB740C-A1C5-440C-96F8-C21C2D19A2C2}" type="slidenum">
              <a:rPr lang="en-GB" altLang="pt-BR"/>
              <a:pPr/>
              <a:t>2</a:t>
            </a:fld>
            <a:endParaRPr lang="en-GB" altLang="pt-BR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DC68F8A9-CB91-BA48-3CCA-8125DC4706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DB06F22-6D22-51B1-8622-8AF8D3E506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8ABF27A5-D877-93C6-83AE-977D95903E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733374-1264-43DC-A21B-AF63983A90DF}" type="slidenum">
              <a:rPr lang="en-GB" altLang="pt-BR"/>
              <a:pPr/>
              <a:t>3</a:t>
            </a:fld>
            <a:endParaRPr lang="en-GB" altLang="pt-BR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12F17D24-376B-359E-B920-E89B081D195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31B722F-9A7A-C613-4182-1E3707A4B4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8BC1BE69-AF9F-A1D1-B0FE-BB4CAD3FAC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E43B18-71F7-4AD8-9B96-568647EE7A68}" type="slidenum">
              <a:rPr lang="en-GB" altLang="pt-BR"/>
              <a:pPr/>
              <a:t>4</a:t>
            </a:fld>
            <a:endParaRPr lang="en-GB" altLang="pt-BR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78F0A622-3459-A78A-6C59-1CE57CD9E4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BCC34BB-6905-169B-C25E-980308D3EF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039111BC-0826-3108-DB82-0FE3ACDBC8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EDCD97-A16E-48EF-9982-20048333EE67}" type="slidenum">
              <a:rPr lang="en-GB" altLang="pt-BR"/>
              <a:pPr/>
              <a:t>5</a:t>
            </a:fld>
            <a:endParaRPr lang="en-GB" altLang="pt-BR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A74FCBE1-DC56-3D9F-A49A-16F38210AD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1B82509-1EFF-F2D8-6746-2799ABF3F86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E8C1AD69-DFA0-6C94-5C21-F55ED423DA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1B9C32-5991-4B5E-839D-5374CA632C7D}" type="slidenum">
              <a:rPr lang="en-GB" altLang="pt-BR"/>
              <a:pPr/>
              <a:t>6</a:t>
            </a:fld>
            <a:endParaRPr lang="en-GB" altLang="pt-BR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07587552-0452-A5B4-D2EC-D516E848AD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B28EC90D-7978-5093-D2C3-4890A81DA5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4EBF903A-D3D0-9E59-0362-1780ABB64FB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49E91F-DBB1-4909-87DC-31908C82C91E}" type="slidenum">
              <a:rPr lang="en-GB" altLang="pt-BR"/>
              <a:pPr/>
              <a:t>7</a:t>
            </a:fld>
            <a:endParaRPr lang="en-GB" altLang="pt-BR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1D1B27AC-A5F6-40C3-F4E7-3E7DBB87FE8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37AA284B-0146-2412-6B95-613E9C38DB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05C1D04D-6D75-5854-C4CA-A0A015E798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2CB0AA-92A3-47E9-BE25-01A1AE485627}" type="slidenum">
              <a:rPr lang="en-GB" altLang="pt-BR"/>
              <a:pPr/>
              <a:t>8</a:t>
            </a:fld>
            <a:endParaRPr lang="en-GB" altLang="pt-BR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3A13C121-8E15-B4E6-C399-D97E07E121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E3ED553-A352-7169-939F-DAFC4A98DE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4BD3492F-63D5-AA7E-F53E-2BDEF2C8A7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865F93-E13F-4291-92DE-748EE6704156}" type="slidenum">
              <a:rPr lang="en-GB" altLang="pt-BR"/>
              <a:pPr/>
              <a:t>9</a:t>
            </a:fld>
            <a:endParaRPr lang="en-GB" altLang="pt-BR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06B0D00B-A6CC-2A6E-9B37-861D84B20D2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28663"/>
            <a:ext cx="4854575" cy="3640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4281E4C-24CC-D0CD-8967-760405B2E4C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614863"/>
            <a:ext cx="5026025" cy="437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A2245-F6D7-7A1E-0634-8771190EA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9A6D69-D6ED-D011-BDBD-409AE04BE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C4F817-D24E-F38D-66AA-9E7B9169C93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AC99D1-FD72-386E-C0DE-F25110BE43F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E586D8-2D0C-19E5-BE8E-16CB6E9590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4D21A9-73F4-4758-AB65-98D2901AE9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776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76AA7-C999-84AF-74F7-9DE00BE32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A85C48-DE61-49F0-EECB-40D12413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307734-C063-6A30-4A4A-CEB88FAB3ED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D7EA05-9B31-246E-9F08-BFB2DA1E40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2219D5-1139-8DCB-1C57-4C88573E21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E4B67A-5D5B-4AAA-8107-0DDAB574BE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836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0FB5C3-8FA5-9E42-0290-A03972B5B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9229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CF56F8-13CE-E421-75DF-9A46A2F1F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9229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4F6518-2930-6BA5-F284-39A10E913F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85D7C8-9213-1578-785C-B9E3D3B62CF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D41ED7-C7E6-1855-BE29-7C04F6B97E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DD5574-E208-4FF7-BA57-F9494392C3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0530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16B62-9A6A-F8E0-EAEC-D7D766C87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BAA8EB-61FF-C60E-ECAB-353FD2008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E56B9D-B735-E312-D98F-93512B6E37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8A202-E961-9593-9D48-2D043B3E08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8CA7B-A89F-A412-2F1E-F99FC73E7F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BB1C75-B0F1-4EE2-BE4C-B812601711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0063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7CE19-356F-4F5A-2F80-5FA0A693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BD2627-6CD6-5227-932B-06B8350A3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6026C2-5B93-765D-3864-2B514BDB0FF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74F186-8AB4-92E5-685D-B004CCB936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879765-23DB-73E8-D33B-FE4922AA8F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21AEFE-BCC8-4E25-B2C5-1752254118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5826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1BDE2-9911-A9E9-4704-7ABFF506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53BFB9-8FC9-2410-EF02-9ED5E42D9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6BC8F1-00A9-07C8-AA95-564D051203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57B253-9741-0DFC-D82B-6D4934C5AD4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ADA0C7-3C37-5750-8E63-BADB298F96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7B1FAA-2ABE-4BB5-B190-A6BD984460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959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285F6-765D-1320-54BB-1F20118F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0C932E-B335-BEF5-9A5A-38649C98F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00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A7CEA0-5180-3D63-DFB8-7174FD04E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0662" cy="45100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FE5235-C5FA-10B0-727F-C894691F42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19B704-1F7D-CD8D-2E53-33C97ADA09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0936F6-38FE-7818-D695-637F256CD5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BACBAF-F25E-402C-A67A-DD173FA570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197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C1F55-023A-21A3-A360-35E54A91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824372-682F-29E4-1732-2E9C4B884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9F3978-340F-5C34-F979-8ADDFCCAA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5954451-EE9B-3032-28FA-B96394D88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0F6942-8327-74EC-6B9E-2F4745720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28C6E6-074F-818F-0C24-7746DD500E4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68F1D8-456F-BD29-1853-0817A2EF0C1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4F8ECAC-46D7-2FE4-DC92-85F8E88121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F251D7-EC43-473F-9F3A-B6816556AA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2080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CCC58-1598-450E-3D29-C67BD2C2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A790392-D9F0-856C-125A-C9400ED58A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D0D3C3-F346-B152-20B2-6458BECABA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476E4E2-B2A3-EB7A-EFAD-9CFA62415B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E77A7C-4081-4DFC-963B-5ED983A87E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95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EC5597-0C39-F14F-7962-50ACBB42EE3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3EDA9BC-9E94-E6B9-BD78-4421C1F8385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51B0D5-212B-EADE-EF9D-9491B007DC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A9BE1D-C40E-4892-BBFA-6C62626D31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771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18ABB-3796-438F-36AE-C0260DBC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E02EA0-0BAD-40FE-A48E-F66C93F75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9F65E1-8AA8-4647-A7CD-CF7A34C99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CDABC6-AACF-AD00-F371-2D4EE2582A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D6F528-4B57-643D-2E77-71E45D78A11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1ADD11-ADBE-1C2E-BD4B-94CA1594F0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7758D2-7DA4-48BE-986E-B418BAC515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589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A9E67-F907-863D-E9B3-10B37631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FD3163-2CDE-5BD1-030B-5988769B2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76DB16-FE06-F704-0BE5-8D36335017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E276E2-60A0-EB72-50F4-3700314D025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0E856B-E9E9-6007-3CC7-BBC7D8209C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22D5A4-B1B0-4EBC-97E8-603EE9E1FB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7712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D06A5-5A3D-9621-9BAC-53924D3C7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7067EB7-1FC4-8166-0944-FFB1898A9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270782-15E8-AA59-EF50-03BB1B25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E30687-BAB9-C3B5-7BEE-FCF55024AEA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E3781A-F20A-326C-CED1-86317E9FF1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B48966-FF2B-9BC9-F92D-010172F7E3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217B6A2-7D28-490B-B660-49FF483ABC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5563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4AB75-3452-72C4-F4E2-4ED03B67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1DD04C-F981-6A2A-1B42-0DEBA3213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202A6D-09DC-166D-47AF-6B7BDC11AED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DF06BB-92D7-7837-1465-92FE453DEF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978A9-4A5E-EFBD-6CFE-23777DDF8D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E59AB5-B176-4408-98D3-630A89893E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2802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3D63F7-9065-9316-1290-F427058EA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8288" y="1604963"/>
            <a:ext cx="2052637" cy="45100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67817B-3920-659F-1770-07B1A997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08688" cy="45100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3D0F82-F94B-BD43-0648-7C6235397A2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63DB04-F126-F0DB-34C3-1132E0247D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C48706-8400-8B78-55F3-AD64FA63D6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40868C-FF52-4262-84DD-E128961F9C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9413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41D21-ED48-47F3-7903-5A1F4FA4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39950"/>
            <a:ext cx="7756525" cy="14192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C922C9-52DA-D671-06E6-A5018E8FCB2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89125" cy="441325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83462B-C762-30AB-F0D9-10EC7F1E026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79725" cy="441325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C93BEAA-622B-BFA0-F871-489A67657EB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89125" cy="441325"/>
          </a:xfrm>
        </p:spPr>
        <p:txBody>
          <a:bodyPr/>
          <a:lstStyle>
            <a:lvl1pPr>
              <a:defRPr/>
            </a:lvl1pPr>
          </a:lstStyle>
          <a:p>
            <a:fld id="{FD0209EF-4FD2-42F3-BA7B-C869D4E5ED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198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44332-80DE-46C6-9D00-EEAC7D7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5A2553-C2E1-A54F-0CF5-A913CB33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2F930B-016B-4C77-959F-0485865A4A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B5168B-8349-F629-B24E-CA2F9212FE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24ABA3-C2DE-31F2-E895-758DBBD732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C9F282-13D6-4EAA-B1EB-EC103FC50A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235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DBF7D4-9247-CCD7-0CD2-8B7EEAE4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769294-8C5A-59CD-9CEA-2011B8430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405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295137-9D1D-A30A-5C4F-4267487F3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405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5BA923-5825-F053-0DE1-EA4276D018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54865B-D8F5-4A91-6F3A-0B548CE85B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3B92C4-484B-5259-95B7-CD3F13ADC5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76C383-CABF-40AB-8C86-E059A3C863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774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6C046-ADAF-BD43-FD50-A8F54F65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B40B41-E44E-CDBF-4AC6-078C0E641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30B259-979B-E5B4-37D0-C8AC41874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2015EA6-724A-BE30-5243-420945D52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9F6385-0955-D490-4F62-9933893C0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6E12AB-6772-5B24-4F05-F4F63E722F1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2CA088-E8DE-C4A0-0268-4FD4B20C0B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E53B926-3E78-63DC-BE5B-8563B67E5D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2A1D15-8553-4104-990D-93F3A5B07B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826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36AF9-CD24-C64B-F2C3-9114651D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022C80B-29B0-0E70-C4D1-9A5A0DB47EF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346003-221B-4031-B070-223190036E3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184449-8AB4-A65B-8389-235CC8F9B2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6E301E-C4C2-4812-BCE5-B0ED69A64A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321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92A138B-D467-2828-ED83-BBF39807DF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815950-99A0-82F4-B43E-7DA6AC9C3A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8502E0-5668-F050-B252-CC87DA5856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709F3B6-F356-47B9-A264-4383A81F946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305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10F72-4B5D-9029-0AF2-65A97930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3A2032-6491-040F-8F1F-CBEE830D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8354DA-961D-A4B2-89C5-D83FF0B15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DEA9A1-F583-FCAC-F096-51AFD305C3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374010-5772-587B-FEC1-40531E21354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CD27DD-75CC-5212-0630-F1F00BFF8E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3F804D-6A2A-48B9-B6B8-C2A2503518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617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FF86C-062B-9183-0CBF-FBE891C9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DE961A-63F8-8322-2BA4-25247BCFC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B593D3-D624-45E0-E9B9-0F394121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1D8A79-7B3B-0DBE-4EC4-8F9D4A4D84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937151-68FE-83ED-8179-78A8C7F954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31AD92-9EDC-95F7-F1FA-6D6B17F6C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8F9BA7-B8DE-45B9-A050-6709D84483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794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469E542-523F-66E4-0981-A8E86B892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50000">
                <a:srgbClr val="4D4D4D"/>
              </a:gs>
              <a:gs pos="100000">
                <a:srgbClr val="C0C0C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" name="Freeform 2">
            <a:extLst>
              <a:ext uri="{FF2B5EF4-FFF2-40B4-BE49-F238E27FC236}">
                <a16:creationId xmlns:a16="http://schemas.microsoft.com/office/drawing/2014/main" id="{1A6A95DE-518E-C247-2437-BC9EC3F77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custGeom>
            <a:avLst/>
            <a:gdLst>
              <a:gd name="T0" fmla="*/ 0 w 5760"/>
              <a:gd name="T1" fmla="*/ 0 h 1104"/>
              <a:gd name="T2" fmla="*/ 5760 w 5760"/>
              <a:gd name="T3" fmla="*/ 0 h 1104"/>
              <a:gd name="T4" fmla="*/ 5760 w 5760"/>
              <a:gd name="T5" fmla="*/ 720 h 1104"/>
              <a:gd name="T6" fmla="*/ 3600 w 5760"/>
              <a:gd name="T7" fmla="*/ 624 h 1104"/>
              <a:gd name="T8" fmla="*/ 0 w 5760"/>
              <a:gd name="T9" fmla="*/ 1000 h 1104"/>
              <a:gd name="T10" fmla="*/ 0 w 5760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7" name="Freeform 3">
            <a:extLst>
              <a:ext uri="{FF2B5EF4-FFF2-40B4-BE49-F238E27FC236}">
                <a16:creationId xmlns:a16="http://schemas.microsoft.com/office/drawing/2014/main" id="{CE4D315A-876D-B5D4-281A-7FADBEB31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3638"/>
            <a:ext cx="9144000" cy="5694362"/>
          </a:xfrm>
          <a:custGeom>
            <a:avLst/>
            <a:gdLst>
              <a:gd name="T0" fmla="*/ 0 w 5760"/>
              <a:gd name="T1" fmla="*/ 582 h 3587"/>
              <a:gd name="T2" fmla="*/ 2640 w 5760"/>
              <a:gd name="T3" fmla="*/ 267 h 3587"/>
              <a:gd name="T4" fmla="*/ 3373 w 5760"/>
              <a:gd name="T5" fmla="*/ 160 h 3587"/>
              <a:gd name="T6" fmla="*/ 5760 w 5760"/>
              <a:gd name="T7" fmla="*/ 358 h 3587"/>
              <a:gd name="T8" fmla="*/ 5760 w 5760"/>
              <a:gd name="T9" fmla="*/ 3587 h 3587"/>
              <a:gd name="T10" fmla="*/ 0 w 5760"/>
              <a:gd name="T11" fmla="*/ 3587 h 3587"/>
              <a:gd name="T12" fmla="*/ 0 w 5760"/>
              <a:gd name="T13" fmla="*/ 3587 h 3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/>
          </a:custGeom>
          <a:gradFill rotWithShape="0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8" name="Freeform 4">
            <a:extLst>
              <a:ext uri="{FF2B5EF4-FFF2-40B4-BE49-F238E27FC236}">
                <a16:creationId xmlns:a16="http://schemas.microsoft.com/office/drawing/2014/main" id="{D15FEBA6-D86E-16E5-D018-E22BEB1F6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100"/>
            <a:ext cx="9144000" cy="854075"/>
          </a:xfrm>
          <a:custGeom>
            <a:avLst/>
            <a:gdLst>
              <a:gd name="T0" fmla="*/ 0 w 5760"/>
              <a:gd name="T1" fmla="*/ 163 h 538"/>
              <a:gd name="T2" fmla="*/ 0 w 5760"/>
              <a:gd name="T3" fmla="*/ 403 h 538"/>
              <a:gd name="T4" fmla="*/ 1773 w 5760"/>
              <a:gd name="T5" fmla="*/ 443 h 538"/>
              <a:gd name="T6" fmla="*/ 4573 w 5760"/>
              <a:gd name="T7" fmla="*/ 176 h 538"/>
              <a:gd name="T8" fmla="*/ 5760 w 5760"/>
              <a:gd name="T9" fmla="*/ 536 h 538"/>
              <a:gd name="T10" fmla="*/ 5760 w 5760"/>
              <a:gd name="T11" fmla="*/ 163 h 538"/>
              <a:gd name="T12" fmla="*/ 4560 w 5760"/>
              <a:gd name="T13" fmla="*/ 29 h 538"/>
              <a:gd name="T14" fmla="*/ 1987 w 5760"/>
              <a:gd name="T15" fmla="*/ 336 h 538"/>
              <a:gd name="T16" fmla="*/ 0 w 5760"/>
              <a:gd name="T17" fmla="*/ 163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C0C0C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2FF6D492-CA2F-A7C1-2693-68B6FFA42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5063"/>
            <a:ext cx="9144000" cy="1069975"/>
          </a:xfrm>
          <a:custGeom>
            <a:avLst/>
            <a:gdLst>
              <a:gd name="T0" fmla="*/ 0 w 5760"/>
              <a:gd name="T1" fmla="*/ 246 h 674"/>
              <a:gd name="T2" fmla="*/ 0 w 5760"/>
              <a:gd name="T3" fmla="*/ 406 h 674"/>
              <a:gd name="T4" fmla="*/ 1280 w 5760"/>
              <a:gd name="T5" fmla="*/ 645 h 674"/>
              <a:gd name="T6" fmla="*/ 1627 w 5760"/>
              <a:gd name="T7" fmla="*/ 580 h 674"/>
              <a:gd name="T8" fmla="*/ 4493 w 5760"/>
              <a:gd name="T9" fmla="*/ 113 h 674"/>
              <a:gd name="T10" fmla="*/ 5760 w 5760"/>
              <a:gd name="T11" fmla="*/ 606 h 674"/>
              <a:gd name="T12" fmla="*/ 5760 w 5760"/>
              <a:gd name="T13" fmla="*/ 233 h 674"/>
              <a:gd name="T14" fmla="*/ 4040 w 5760"/>
              <a:gd name="T15" fmla="*/ 33 h 674"/>
              <a:gd name="T16" fmla="*/ 1093 w 5760"/>
              <a:gd name="T17" fmla="*/ 433 h 674"/>
              <a:gd name="T18" fmla="*/ 0 w 5760"/>
              <a:gd name="T19" fmla="*/ 246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EAEAEA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0" name="Freeform 6">
            <a:extLst>
              <a:ext uri="{FF2B5EF4-FFF2-40B4-BE49-F238E27FC236}">
                <a16:creationId xmlns:a16="http://schemas.microsoft.com/office/drawing/2014/main" id="{F6682C0D-C80E-FD93-DA6F-B7B56F64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522413"/>
            <a:ext cx="6667500" cy="5335587"/>
          </a:xfrm>
          <a:custGeom>
            <a:avLst/>
            <a:gdLst>
              <a:gd name="T0" fmla="*/ 0 w 4200"/>
              <a:gd name="T1" fmla="*/ 3361 h 3361"/>
              <a:gd name="T2" fmla="*/ 1054 w 4200"/>
              <a:gd name="T3" fmla="*/ 295 h 3361"/>
              <a:gd name="T4" fmla="*/ 4200 w 4200"/>
              <a:gd name="T5" fmla="*/ 1588 h 3361"/>
              <a:gd name="T6" fmla="*/ 4200 w 4200"/>
              <a:gd name="T7" fmla="*/ 2028 h 3361"/>
              <a:gd name="T8" fmla="*/ 1200 w 4200"/>
              <a:gd name="T9" fmla="*/ 442 h 3361"/>
              <a:gd name="T10" fmla="*/ 347 w 4200"/>
              <a:gd name="T11" fmla="*/ 3361 h 3361"/>
              <a:gd name="T12" fmla="*/ 0 w 4200"/>
              <a:gd name="T13" fmla="*/ 3361 h 3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50000">
                <a:srgbClr val="FFFF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ABC726F9-349E-9D7B-5AC1-4874AC3B3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43288"/>
            <a:ext cx="9144000" cy="3055937"/>
          </a:xfrm>
          <a:custGeom>
            <a:avLst/>
            <a:gdLst>
              <a:gd name="T0" fmla="*/ 0 w 5760"/>
              <a:gd name="T1" fmla="*/ 804 h 1925"/>
              <a:gd name="T2" fmla="*/ 0 w 5760"/>
              <a:gd name="T3" fmla="*/ 991 h 1925"/>
              <a:gd name="T4" fmla="*/ 1547 w 5760"/>
              <a:gd name="T5" fmla="*/ 1818 h 1925"/>
              <a:gd name="T6" fmla="*/ 3253 w 5760"/>
              <a:gd name="T7" fmla="*/ 351 h 1925"/>
              <a:gd name="T8" fmla="*/ 5760 w 5760"/>
              <a:gd name="T9" fmla="*/ 1537 h 1925"/>
              <a:gd name="T10" fmla="*/ 5760 w 5760"/>
              <a:gd name="T11" fmla="*/ 1151 h 1925"/>
              <a:gd name="T12" fmla="*/ 3240 w 5760"/>
              <a:gd name="T13" fmla="*/ 84 h 1925"/>
              <a:gd name="T14" fmla="*/ 1573 w 5760"/>
              <a:gd name="T15" fmla="*/ 1671 h 1925"/>
              <a:gd name="T16" fmla="*/ 0 w 5760"/>
              <a:gd name="T17" fmla="*/ 804 h 1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EAEAEA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id="{4F39E98B-E251-F3D6-C0A9-CCADCA5C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2825"/>
            <a:ext cx="6237288" cy="3365500"/>
          </a:xfrm>
          <a:custGeom>
            <a:avLst/>
            <a:gdLst>
              <a:gd name="T0" fmla="*/ 0 w 4196"/>
              <a:gd name="T1" fmla="*/ 415 h 2120"/>
              <a:gd name="T2" fmla="*/ 0 w 4196"/>
              <a:gd name="T3" fmla="*/ 508 h 2120"/>
              <a:gd name="T4" fmla="*/ 1933 w 4196"/>
              <a:gd name="T5" fmla="*/ 229 h 2120"/>
              <a:gd name="T6" fmla="*/ 3920 w 4196"/>
              <a:gd name="T7" fmla="*/ 1055 h 2120"/>
              <a:gd name="T8" fmla="*/ 3587 w 4196"/>
              <a:gd name="T9" fmla="*/ 2082 h 2120"/>
              <a:gd name="T10" fmla="*/ 3947 w 4196"/>
              <a:gd name="T11" fmla="*/ 829 h 2120"/>
              <a:gd name="T12" fmla="*/ 2253 w 4196"/>
              <a:gd name="T13" fmla="*/ 69 h 2120"/>
              <a:gd name="T14" fmla="*/ 0 w 4196"/>
              <a:gd name="T15" fmla="*/ 415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50000">
                <a:srgbClr val="FFFF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A390C9C1-0149-A774-EEDA-05D643F91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0FFE7A4A-78FE-428D-D4B0-A6C9DA436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D385148D-BA9E-64A0-FF75-9A7C5AB96D0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B147B305-115F-4D81-2766-DDEE6A8F0A8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79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9EE92007-AB8B-4DF0-9858-BA336B3484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80D435C-529A-41EA-964C-C1406A7004E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04A4C020-42A8-AC9F-6492-56046ABF2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50000">
                <a:srgbClr val="4D4D4D"/>
              </a:gs>
              <a:gs pos="100000">
                <a:srgbClr val="C0C0C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0" name="Freeform 2">
            <a:extLst>
              <a:ext uri="{FF2B5EF4-FFF2-40B4-BE49-F238E27FC236}">
                <a16:creationId xmlns:a16="http://schemas.microsoft.com/office/drawing/2014/main" id="{7B9F25FC-1821-7922-EB3E-8F46170B2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custGeom>
            <a:avLst/>
            <a:gdLst>
              <a:gd name="T0" fmla="*/ 0 w 5760"/>
              <a:gd name="T1" fmla="*/ 0 h 1104"/>
              <a:gd name="T2" fmla="*/ 5760 w 5760"/>
              <a:gd name="T3" fmla="*/ 0 h 1104"/>
              <a:gd name="T4" fmla="*/ 5760 w 5760"/>
              <a:gd name="T5" fmla="*/ 720 h 1104"/>
              <a:gd name="T6" fmla="*/ 3600 w 5760"/>
              <a:gd name="T7" fmla="*/ 624 h 1104"/>
              <a:gd name="T8" fmla="*/ 0 w 5760"/>
              <a:gd name="T9" fmla="*/ 1000 h 1104"/>
              <a:gd name="T10" fmla="*/ 0 w 5760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1" name="Freeform 3">
            <a:extLst>
              <a:ext uri="{FF2B5EF4-FFF2-40B4-BE49-F238E27FC236}">
                <a16:creationId xmlns:a16="http://schemas.microsoft.com/office/drawing/2014/main" id="{21B95FE9-121E-BD3D-C07B-DFEED8F2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3638"/>
            <a:ext cx="9144000" cy="5694362"/>
          </a:xfrm>
          <a:custGeom>
            <a:avLst/>
            <a:gdLst>
              <a:gd name="T0" fmla="*/ 0 w 5760"/>
              <a:gd name="T1" fmla="*/ 582 h 3587"/>
              <a:gd name="T2" fmla="*/ 2640 w 5760"/>
              <a:gd name="T3" fmla="*/ 267 h 3587"/>
              <a:gd name="T4" fmla="*/ 3373 w 5760"/>
              <a:gd name="T5" fmla="*/ 160 h 3587"/>
              <a:gd name="T6" fmla="*/ 5760 w 5760"/>
              <a:gd name="T7" fmla="*/ 358 h 3587"/>
              <a:gd name="T8" fmla="*/ 5760 w 5760"/>
              <a:gd name="T9" fmla="*/ 3587 h 3587"/>
              <a:gd name="T10" fmla="*/ 0 w 5760"/>
              <a:gd name="T11" fmla="*/ 3587 h 3587"/>
              <a:gd name="T12" fmla="*/ 0 w 5760"/>
              <a:gd name="T13" fmla="*/ 3587 h 3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/>
          </a:custGeom>
          <a:gradFill rotWithShape="0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2" name="Freeform 4">
            <a:extLst>
              <a:ext uri="{FF2B5EF4-FFF2-40B4-BE49-F238E27FC236}">
                <a16:creationId xmlns:a16="http://schemas.microsoft.com/office/drawing/2014/main" id="{66F4886D-9CF5-12AD-29E7-2893840FF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100"/>
            <a:ext cx="9144000" cy="854075"/>
          </a:xfrm>
          <a:custGeom>
            <a:avLst/>
            <a:gdLst>
              <a:gd name="T0" fmla="*/ 0 w 5760"/>
              <a:gd name="T1" fmla="*/ 163 h 538"/>
              <a:gd name="T2" fmla="*/ 0 w 5760"/>
              <a:gd name="T3" fmla="*/ 403 h 538"/>
              <a:gd name="T4" fmla="*/ 1773 w 5760"/>
              <a:gd name="T5" fmla="*/ 443 h 538"/>
              <a:gd name="T6" fmla="*/ 4573 w 5760"/>
              <a:gd name="T7" fmla="*/ 176 h 538"/>
              <a:gd name="T8" fmla="*/ 5760 w 5760"/>
              <a:gd name="T9" fmla="*/ 536 h 538"/>
              <a:gd name="T10" fmla="*/ 5760 w 5760"/>
              <a:gd name="T11" fmla="*/ 163 h 538"/>
              <a:gd name="T12" fmla="*/ 4560 w 5760"/>
              <a:gd name="T13" fmla="*/ 29 h 538"/>
              <a:gd name="T14" fmla="*/ 1987 w 5760"/>
              <a:gd name="T15" fmla="*/ 336 h 538"/>
              <a:gd name="T16" fmla="*/ 0 w 5760"/>
              <a:gd name="T17" fmla="*/ 163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C0C0C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Freeform 5">
            <a:extLst>
              <a:ext uri="{FF2B5EF4-FFF2-40B4-BE49-F238E27FC236}">
                <a16:creationId xmlns:a16="http://schemas.microsoft.com/office/drawing/2014/main" id="{D2A2F725-BBDE-FA3B-F254-2B68A7BB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5063"/>
            <a:ext cx="9144000" cy="1069975"/>
          </a:xfrm>
          <a:custGeom>
            <a:avLst/>
            <a:gdLst>
              <a:gd name="T0" fmla="*/ 0 w 5760"/>
              <a:gd name="T1" fmla="*/ 246 h 674"/>
              <a:gd name="T2" fmla="*/ 0 w 5760"/>
              <a:gd name="T3" fmla="*/ 406 h 674"/>
              <a:gd name="T4" fmla="*/ 1280 w 5760"/>
              <a:gd name="T5" fmla="*/ 645 h 674"/>
              <a:gd name="T6" fmla="*/ 1627 w 5760"/>
              <a:gd name="T7" fmla="*/ 580 h 674"/>
              <a:gd name="T8" fmla="*/ 4493 w 5760"/>
              <a:gd name="T9" fmla="*/ 113 h 674"/>
              <a:gd name="T10" fmla="*/ 5760 w 5760"/>
              <a:gd name="T11" fmla="*/ 606 h 674"/>
              <a:gd name="T12" fmla="*/ 5760 w 5760"/>
              <a:gd name="T13" fmla="*/ 233 h 674"/>
              <a:gd name="T14" fmla="*/ 4040 w 5760"/>
              <a:gd name="T15" fmla="*/ 33 h 674"/>
              <a:gd name="T16" fmla="*/ 1093 w 5760"/>
              <a:gd name="T17" fmla="*/ 433 h 674"/>
              <a:gd name="T18" fmla="*/ 0 w 5760"/>
              <a:gd name="T19" fmla="*/ 246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EAEAEA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4" name="Freeform 6">
            <a:extLst>
              <a:ext uri="{FF2B5EF4-FFF2-40B4-BE49-F238E27FC236}">
                <a16:creationId xmlns:a16="http://schemas.microsoft.com/office/drawing/2014/main" id="{C0EE6A1B-8746-DBCC-40E0-0BF86DB35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522413"/>
            <a:ext cx="6667500" cy="5335587"/>
          </a:xfrm>
          <a:custGeom>
            <a:avLst/>
            <a:gdLst>
              <a:gd name="T0" fmla="*/ 0 w 4200"/>
              <a:gd name="T1" fmla="*/ 3361 h 3361"/>
              <a:gd name="T2" fmla="*/ 1054 w 4200"/>
              <a:gd name="T3" fmla="*/ 295 h 3361"/>
              <a:gd name="T4" fmla="*/ 4200 w 4200"/>
              <a:gd name="T5" fmla="*/ 1588 h 3361"/>
              <a:gd name="T6" fmla="*/ 4200 w 4200"/>
              <a:gd name="T7" fmla="*/ 2028 h 3361"/>
              <a:gd name="T8" fmla="*/ 1200 w 4200"/>
              <a:gd name="T9" fmla="*/ 442 h 3361"/>
              <a:gd name="T10" fmla="*/ 347 w 4200"/>
              <a:gd name="T11" fmla="*/ 3361 h 3361"/>
              <a:gd name="T12" fmla="*/ 0 w 4200"/>
              <a:gd name="T13" fmla="*/ 3361 h 3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50000">
                <a:srgbClr val="FFFF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5" name="Freeform 7">
            <a:extLst>
              <a:ext uri="{FF2B5EF4-FFF2-40B4-BE49-F238E27FC236}">
                <a16:creationId xmlns:a16="http://schemas.microsoft.com/office/drawing/2014/main" id="{E1EA3BF8-C60E-F7C0-B79F-1FD4F09CC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43288"/>
            <a:ext cx="9144000" cy="3055937"/>
          </a:xfrm>
          <a:custGeom>
            <a:avLst/>
            <a:gdLst>
              <a:gd name="T0" fmla="*/ 0 w 5760"/>
              <a:gd name="T1" fmla="*/ 804 h 1925"/>
              <a:gd name="T2" fmla="*/ 0 w 5760"/>
              <a:gd name="T3" fmla="*/ 991 h 1925"/>
              <a:gd name="T4" fmla="*/ 1547 w 5760"/>
              <a:gd name="T5" fmla="*/ 1818 h 1925"/>
              <a:gd name="T6" fmla="*/ 3253 w 5760"/>
              <a:gd name="T7" fmla="*/ 351 h 1925"/>
              <a:gd name="T8" fmla="*/ 5760 w 5760"/>
              <a:gd name="T9" fmla="*/ 1537 h 1925"/>
              <a:gd name="T10" fmla="*/ 5760 w 5760"/>
              <a:gd name="T11" fmla="*/ 1151 h 1925"/>
              <a:gd name="T12" fmla="*/ 3240 w 5760"/>
              <a:gd name="T13" fmla="*/ 84 h 1925"/>
              <a:gd name="T14" fmla="*/ 1573 w 5760"/>
              <a:gd name="T15" fmla="*/ 1671 h 1925"/>
              <a:gd name="T16" fmla="*/ 0 w 5760"/>
              <a:gd name="T17" fmla="*/ 804 h 1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EAEAEA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6" name="Freeform 8">
            <a:extLst>
              <a:ext uri="{FF2B5EF4-FFF2-40B4-BE49-F238E27FC236}">
                <a16:creationId xmlns:a16="http://schemas.microsoft.com/office/drawing/2014/main" id="{93E20B56-649B-768C-67DF-A773E267D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2825"/>
            <a:ext cx="6237288" cy="3365500"/>
          </a:xfrm>
          <a:custGeom>
            <a:avLst/>
            <a:gdLst>
              <a:gd name="T0" fmla="*/ 0 w 4196"/>
              <a:gd name="T1" fmla="*/ 415 h 2120"/>
              <a:gd name="T2" fmla="*/ 0 w 4196"/>
              <a:gd name="T3" fmla="*/ 508 h 2120"/>
              <a:gd name="T4" fmla="*/ 1933 w 4196"/>
              <a:gd name="T5" fmla="*/ 229 h 2120"/>
              <a:gd name="T6" fmla="*/ 3920 w 4196"/>
              <a:gd name="T7" fmla="*/ 1055 h 2120"/>
              <a:gd name="T8" fmla="*/ 3587 w 4196"/>
              <a:gd name="T9" fmla="*/ 2082 h 2120"/>
              <a:gd name="T10" fmla="*/ 3947 w 4196"/>
              <a:gd name="T11" fmla="*/ 829 h 2120"/>
              <a:gd name="T12" fmla="*/ 2253 w 4196"/>
              <a:gd name="T13" fmla="*/ 69 h 2120"/>
              <a:gd name="T14" fmla="*/ 0 w 4196"/>
              <a:gd name="T15" fmla="*/ 415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50000">
                <a:srgbClr val="FFFF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989176ED-08AF-7967-00D3-E41DCC247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9950"/>
            <a:ext cx="77565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EB700F2C-FBCE-ED1E-1916-D6A63AE21B1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spcBef>
                <a:spcPts val="875"/>
              </a:spcBef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FFFFCC"/>
                </a:solidFill>
                <a:cs typeface="Segoe UI" panose="020B0502040204020203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30A72595-8220-AA9F-9AA3-E07CB08A796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79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875"/>
              </a:spcBef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FFFFCC"/>
                </a:solidFill>
                <a:cs typeface="Segoe UI" panose="020B0502040204020203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41861216-7C7D-FBBE-0D49-7B245305399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spcBef>
                <a:spcPts val="875"/>
              </a:spcBef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FFFFCC"/>
                </a:solidFill>
                <a:cs typeface="Segoe UI" panose="020B0502040204020203" pitchFamily="34" charset="0"/>
              </a:defRPr>
            </a:lvl1pPr>
          </a:lstStyle>
          <a:p>
            <a:fld id="{DB602AD8-83B5-44DD-B439-5D3C6A7A1D97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5352575D-69B9-30C4-DA76-47E1F9CFC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3725" cy="451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50511A44-94DE-C406-1073-570BAD41D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2708275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 b="1">
                <a:latin typeface="Garamond" panose="02020404030301010803" pitchFamily="18" charset="0"/>
                <a:cs typeface="Arial" panose="020B0604020202020204" pitchFamily="34" charset="0"/>
              </a:rPr>
              <a:t>CENTRO MUNICIPAL DE EDUCAÇÃO DOS TRABALHADORES PAULO FREIRE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71D020A-C51E-E028-8483-E2EF6116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16113"/>
            <a:ext cx="5545138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4A46A10-2A7A-8F66-E220-15097DF47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489825" cy="1079500"/>
          </a:xfrm>
          <a:ln/>
        </p:spPr>
        <p:txBody>
          <a:bodyPr/>
          <a:lstStyle/>
          <a:p>
            <a:pPr marL="2057400" indent="-215900" algn="l">
              <a:buClrTx/>
              <a:buFontTx/>
              <a:buNone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</a:pPr>
            <a:r>
              <a:rPr lang="pt-BR" altLang="pt-BR" sz="4000"/>
              <a:t>Atividade sobre PAZ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6E6EA14-1D5F-D0A8-E678-E3C04CD6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604963"/>
            <a:ext cx="6030912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717F630A-EE3F-30AA-C764-BFB9C5088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220663"/>
            <a:ext cx="7697788" cy="12509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4000"/>
              <a:t>Aula de Arte no espaço verde</a:t>
            </a:r>
            <a:br>
              <a:rPr lang="pt-BR" altLang="pt-BR" sz="4000"/>
            </a:br>
            <a:r>
              <a:rPr lang="pt-BR" altLang="pt-BR" sz="4000"/>
              <a:t>Aluna com deficiência visual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A9A343A-F2F0-0931-C283-33E6E7575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604963"/>
            <a:ext cx="6030912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F90518CE-A2E6-3F96-52A6-46EC9A871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11113"/>
            <a:ext cx="7769225" cy="20907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/>
              <a:t>Aula de Arte no Espaço Verde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198C39E-7920-77B6-0249-76B82D50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604963"/>
            <a:ext cx="6030912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8170B9E-A8CB-2D89-C51C-5C03D0B56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77800"/>
            <a:ext cx="7769225" cy="17351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/>
              <a:t>Espaço Verde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909E22B-6FE6-827F-8334-8AABEB01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604963"/>
            <a:ext cx="6030912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7E68B9B2-F124-CAAC-FAD4-E2DE52560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23850"/>
            <a:ext cx="7769225" cy="19970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/>
              <a:t>Aula sobre Ditadura e Democracia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F2B8FA0-CEE4-F90B-793E-FEDE0F8F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2675"/>
            <a:ext cx="4037013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1587491D-6604-5E29-16AB-AC0C815C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352675"/>
            <a:ext cx="4037012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ED531192-B746-522A-AD62-5B32E3CCC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69225" cy="1081088"/>
          </a:xfrm>
          <a:ln/>
        </p:spPr>
        <p:txBody>
          <a:bodyPr/>
          <a:lstStyle/>
          <a:p>
            <a:pPr marL="2057400" indent="-215900">
              <a:buClrTx/>
              <a:buFontTx/>
              <a:buNone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</a:pPr>
            <a:r>
              <a:rPr lang="pt-BR" altLang="pt-BR"/>
              <a:t>Visita ao Capitólio-PoA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D38B93C-2D86-EDBD-F7B7-61FC9258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604963"/>
            <a:ext cx="3392487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C5F07AEC-3CF0-8421-EF09-B1D754A1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1604963"/>
            <a:ext cx="3392488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4EB04594-64AB-9284-D4F1-75A557E2A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03188"/>
            <a:ext cx="7770812" cy="1250950"/>
          </a:xfrm>
          <a:ln/>
        </p:spPr>
        <p:txBody>
          <a:bodyPr/>
          <a:lstStyle/>
          <a:p>
            <a:pPr marL="2057400" indent="-215900">
              <a:buClrTx/>
              <a:buFontTx/>
              <a:buNone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</a:pPr>
            <a:br>
              <a:rPr lang="pt-BR" altLang="pt-BR" sz="4000"/>
            </a:br>
            <a:endParaRPr lang="pt-BR" altLang="pt-BR" sz="40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2B45CC5-8C64-FE6C-E73F-EB2943D8A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542212" cy="792163"/>
          </a:xfrm>
          <a:ln/>
        </p:spPr>
        <p:txBody>
          <a:bodyPr/>
          <a:lstStyle/>
          <a:p>
            <a:pPr indent="-33020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/>
              <a:t>Organização da Ação educativa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618420F9-538C-CDDB-DC3A-2FCF8C55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8C02B444-30F5-46AD-8BE8-9B8C719B0A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63550"/>
            <a:ext cx="7767638" cy="1430338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/>
              <a:t>Momentos de Avaliação participativa</a:t>
            </a:r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41C77D30-E324-DE8C-F8DF-9404847DE7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981200"/>
          <a:ext cx="7767638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768080" imgH="4769640" progId="">
                  <p:embed/>
                </p:oleObj>
              </mc:Choice>
              <mc:Fallback>
                <p:oleObj r:id="rId3" imgW="7768080" imgH="4769640" progId="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41C77D30-E324-DE8C-F8DF-9404847DE7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67638" cy="47688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3" name="Picture 3">
            <a:extLst>
              <a:ext uri="{FF2B5EF4-FFF2-40B4-BE49-F238E27FC236}">
                <a16:creationId xmlns:a16="http://schemas.microsoft.com/office/drawing/2014/main" id="{B19D426B-3A09-C349-3E5A-22514C13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7563"/>
            <a:ext cx="4679950" cy="47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C97982B4-2742-063F-53EE-AB62589C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087563"/>
            <a:ext cx="4606925" cy="47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D8002628-4DE7-E5DE-C71D-77E383DAE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524000"/>
            <a:ext cx="7772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3F431F6E-DC7A-7FC2-1334-9F1F1E40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5688012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337CB8F-051B-BFEF-8482-CDDB1240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09600"/>
            <a:ext cx="3205163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500"/>
              </a:spcBef>
              <a:buClrTx/>
              <a:buFontTx/>
              <a:buNone/>
            </a:pPr>
            <a:endParaRPr lang="pt-BR" altLang="pt-BR" sz="200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  <a:buClrTx/>
              <a:buFontTx/>
              <a:buNone/>
            </a:pPr>
            <a:r>
              <a:rPr lang="pt-BR" altLang="pt-BR" sz="2000">
                <a:latin typeface="Arial" panose="020B0604020202020204" pitchFamily="34" charset="0"/>
              </a:rPr>
              <a:t>              </a:t>
            </a:r>
            <a:r>
              <a:rPr lang="pt-BR" altLang="pt-BR" sz="2000" b="1" i="1">
                <a:latin typeface="Arial" panose="020B0604020202020204" pitchFamily="34" charset="0"/>
              </a:rPr>
              <a:t>PAULO FREIRE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F5B62AC7-E3D8-5C4A-BB51-DDE94CEEF9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415213" cy="12239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 b="1">
                <a:latin typeface="Garamond" panose="02020404030301010803" pitchFamily="18" charset="0"/>
                <a:cs typeface="Arial" panose="020B0604020202020204" pitchFamily="34" charset="0"/>
              </a:rPr>
              <a:t>CENTRO MUNICIPAL DE EDUCAÇÃO DOS TRABALHADORES PAULO FREIRE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1F8AFB2-3AC0-9971-20B7-9F497ADE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604963"/>
            <a:ext cx="6030912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32167E52-51AF-2E61-CF30-945BBF369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8137525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302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800"/>
              </a:spcBef>
              <a:buClrTx/>
              <a:buFontTx/>
              <a:buNone/>
            </a:pPr>
            <a:r>
              <a:rPr lang="pt-BR" altLang="pt-BR" sz="2800" b="1"/>
              <a:t>Quem é o CMET Paulo Freire?</a:t>
            </a:r>
          </a:p>
          <a:p>
            <a:pPr algn="ctr">
              <a:lnSpc>
                <a:spcPct val="75000"/>
              </a:lnSpc>
              <a:spcBef>
                <a:spcPts val="800"/>
              </a:spcBef>
              <a:buClrTx/>
              <a:buFontTx/>
              <a:buNone/>
            </a:pPr>
            <a:endParaRPr lang="pt-BR" altLang="pt-BR" sz="2800" b="1"/>
          </a:p>
          <a:p>
            <a:pPr>
              <a:lnSpc>
                <a:spcPct val="75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pt-BR" altLang="pt-BR" sz="2800"/>
              <a:t>Centro de educação de Jovens e Adultos</a:t>
            </a:r>
          </a:p>
          <a:p>
            <a:pPr>
              <a:lnSpc>
                <a:spcPct val="75000"/>
              </a:lnSpc>
              <a:spcBef>
                <a:spcPts val="800"/>
              </a:spcBef>
              <a:buClrTx/>
              <a:buFontTx/>
              <a:buNone/>
            </a:pPr>
            <a:endParaRPr lang="pt-BR" altLang="pt-BR" sz="2800"/>
          </a:p>
          <a:p>
            <a:pPr>
              <a:lnSpc>
                <a:spcPct val="75000"/>
              </a:lnSpc>
              <a:spcBef>
                <a:spcPts val="800"/>
              </a:spcBef>
              <a:buClrTx/>
              <a:buFontTx/>
              <a:buNone/>
            </a:pPr>
            <a:r>
              <a:rPr lang="pt-BR" altLang="pt-BR" sz="2800" b="1"/>
              <a:t>Total de alunos:781</a:t>
            </a:r>
          </a:p>
          <a:p>
            <a:pPr>
              <a:lnSpc>
                <a:spcPct val="75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pt-BR" altLang="pt-BR" sz="2800"/>
              <a:t> jovens de 15 a 29 anos:466</a:t>
            </a:r>
          </a:p>
          <a:p>
            <a:pPr>
              <a:lnSpc>
                <a:spcPct val="75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pt-BR" altLang="pt-BR" sz="2800"/>
              <a:t> adultos de 30 a 50 anos:197</a:t>
            </a:r>
          </a:p>
          <a:p>
            <a:pPr>
              <a:lnSpc>
                <a:spcPct val="75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pt-BR" altLang="pt-BR" sz="2800"/>
              <a:t> idosos 60 a 95 anos:188</a:t>
            </a:r>
          </a:p>
          <a:p>
            <a:pPr>
              <a:lnSpc>
                <a:spcPct val="75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pt-BR" altLang="pt-BR" sz="2800"/>
              <a:t> pessoas com deficiências: 122</a:t>
            </a:r>
          </a:p>
          <a:p>
            <a:pPr>
              <a:lnSpc>
                <a:spcPct val="75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pt-BR" altLang="pt-BR" sz="2800"/>
              <a:t>Alunos concluintes 2014=145</a:t>
            </a:r>
          </a:p>
          <a:p>
            <a:pPr>
              <a:lnSpc>
                <a:spcPct val="75000"/>
              </a:lnSpc>
              <a:spcBef>
                <a:spcPts val="800"/>
              </a:spcBef>
              <a:buClrTx/>
              <a:buFontTx/>
              <a:buNone/>
            </a:pPr>
            <a:r>
              <a:rPr lang="pt-BR" altLang="pt-BR" sz="2800"/>
              <a:t>                                    2015=185</a:t>
            </a:r>
          </a:p>
          <a:p>
            <a:pPr>
              <a:lnSpc>
                <a:spcPct val="75000"/>
              </a:lnSpc>
              <a:spcBef>
                <a:spcPts val="800"/>
              </a:spcBef>
              <a:buClrTx/>
              <a:buFontTx/>
              <a:buNone/>
            </a:pPr>
            <a:endParaRPr lang="pt-BR" altLang="pt-BR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C9D9D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98A52A0D-4B8C-96C7-2FEB-997DD601F6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139825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 anchorCtr="1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/>
              <a:t>SETORES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67BD519-6800-D8EF-FE09-6E798E6C4F9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729163"/>
          </a:xfrm>
          <a:ln/>
        </p:spPr>
        <p:txBody>
          <a:bodyPr/>
          <a:lstStyle/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DIREÇÃO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SOP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COORDENAÇÃO de TURNO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COORDENAÇÃO CULTURAL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SOE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PSICOPEDAGOGIA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SIR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LETRAMENTO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 sz="2800"/>
              <a:t>NUTRIÇÃO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pt-BR" altLang="pt-BR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EF5F624-B2DD-0909-8144-DC16D6921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85725"/>
            <a:ext cx="7769225" cy="58832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pt-BR" altLang="pt-BR" sz="4000"/>
            </a:br>
            <a:r>
              <a:rPr lang="pt-BR" altLang="pt-BR" sz="4000"/>
              <a:t>     </a:t>
            </a:r>
            <a:br>
              <a:rPr lang="pt-BR" altLang="pt-BR" sz="4000"/>
            </a:br>
            <a:br>
              <a:rPr lang="pt-BR" altLang="pt-BR" sz="4000"/>
            </a:br>
            <a:br>
              <a:rPr lang="pt-BR" altLang="pt-BR" sz="4000"/>
            </a:br>
            <a:br>
              <a:rPr lang="pt-BR" altLang="pt-BR" sz="4000"/>
            </a:br>
            <a:br>
              <a:rPr lang="pt-BR" altLang="pt-BR" sz="4000"/>
            </a:br>
            <a:br>
              <a:rPr lang="pt-BR" altLang="pt-BR" sz="4000"/>
            </a:br>
            <a:br>
              <a:rPr lang="pt-BR" altLang="pt-BR" sz="4000"/>
            </a:br>
            <a:br>
              <a:rPr lang="pt-BR" altLang="pt-BR" sz="4000"/>
            </a:br>
            <a:endParaRPr lang="pt-BR" altLang="pt-BR" sz="400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6ABA3EE-54D4-0C8A-BC41-2101CC54E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43875" cy="5291137"/>
          </a:xfrm>
          <a:ln/>
        </p:spPr>
        <p:txBody>
          <a:bodyPr/>
          <a:lstStyle/>
          <a:p>
            <a:pPr indent="-330200" algn="ctr">
              <a:lnSpc>
                <a:spcPct val="7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 b="1"/>
              <a:t>Como o Centro se organiza?</a:t>
            </a:r>
          </a:p>
          <a:p>
            <a:pPr indent="-330200" algn="ctr">
              <a:lnSpc>
                <a:spcPct val="7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 b="1"/>
              <a:t>Gestão Democrática</a:t>
            </a:r>
          </a:p>
          <a:p>
            <a:pPr indent="-330200" algn="ctr">
              <a:lnSpc>
                <a:spcPct val="7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800" b="1"/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Reuniões Gerais de Avaliação e Planejamento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Reuniões semanais da equipe diretiva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Reuniões semanais dos professores para avaliação e planejamento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Reuniões sistemáticas do Conselho escolar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Assembleias por segmentos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Reunião de pais de alunos menores e ou tutelados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Reuniões gerais</a:t>
            </a:r>
          </a:p>
          <a:p>
            <a:pPr indent="-330200">
              <a:lnSpc>
                <a:spcPct val="75000"/>
              </a:lnSpc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 Formação dos professores</a:t>
            </a:r>
          </a:p>
          <a:p>
            <a:pPr indent="-330200">
              <a:lnSpc>
                <a:spcPct val="7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A300E6C8-96D9-3BB1-3598-9F25500F5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-115888"/>
            <a:ext cx="7993063" cy="240982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pt-BR" altLang="pt-BR" sz="4000"/>
            </a:br>
            <a:r>
              <a:rPr lang="pt-BR" altLang="pt-BR" sz="4000"/>
              <a:t>Proposta Político Pedagógica-PPP</a:t>
            </a:r>
            <a:br>
              <a:rPr lang="pt-BR" altLang="pt-BR" sz="4000"/>
            </a:br>
            <a:r>
              <a:rPr lang="pt-BR" altLang="pt-BR" sz="4000"/>
              <a:t>Regimento Escolar- RG</a:t>
            </a:r>
            <a:br>
              <a:rPr lang="pt-BR" altLang="pt-BR" sz="4000"/>
            </a:br>
            <a:endParaRPr lang="pt-BR" altLang="pt-BR" sz="40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91D4361-E6CB-B920-A60B-94EA9BAB2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15312" cy="4211637"/>
          </a:xfrm>
          <a:ln/>
        </p:spPr>
        <p:txBody>
          <a:bodyPr/>
          <a:lstStyle/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800"/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História e memória do CMET</a:t>
            </a:r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Princípios Filosóficos e Pedagógicos</a:t>
            </a:r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Planejamento</a:t>
            </a:r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Organização da Ação educativa: O currículo escolar divide-se em totalidades iniciais e totalidades finais</a:t>
            </a:r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Organização dos grupos: grupos de escolarização</a:t>
            </a:r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                                         grupos de educação permanente</a:t>
            </a:r>
          </a:p>
          <a:p>
            <a:pPr indent="-330200">
              <a:lnSpc>
                <a:spcPct val="8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800"/>
              <a:t>Avaliação Emancipatória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C9D9D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972B672-24EA-315C-1B56-CB1D6DAC29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139825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 anchorCtr="1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t-BR" sz="3600" b="1">
                <a:latin typeface="Trebuchet MS" panose="020B0603020202020204" pitchFamily="34" charset="0"/>
                <a:cs typeface="Arial" panose="020B0604020202020204" pitchFamily="34" charset="0"/>
              </a:rPr>
              <a:t>PRINCÍPIOS DO CMET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86076084-E223-EE09-43B9-EF77F354FE2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602163"/>
          </a:xfrm>
          <a:ln/>
        </p:spPr>
        <p:txBody>
          <a:bodyPr/>
          <a:lstStyle/>
          <a:p>
            <a:pPr marL="330200" indent="-330200"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/>
              <a:t>TRANSFORMAÇÃO DA REALIDADE</a:t>
            </a:r>
          </a:p>
          <a:p>
            <a:pPr marL="330200" indent="-330200"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/>
              <a:t>EDUCAÇÃO DIREITO DE TODOS</a:t>
            </a:r>
          </a:p>
          <a:p>
            <a:pPr marL="330200" indent="-330200"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/>
              <a:t>CONSTRUÇÃO DA AUTONOMIA MORAL E INTELECTUAL</a:t>
            </a:r>
          </a:p>
          <a:p>
            <a:pPr marL="330200" indent="-330200"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pt-BR" altLang="pt-BR"/>
              <a:t>CONSTRUÇÃO DA CIDADANIA PLENA</a:t>
            </a:r>
          </a:p>
          <a:p>
            <a:pPr marL="330200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pt-BR" altLang="pt-BR"/>
          </a:p>
          <a:p>
            <a:pPr marL="330200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pt-BR" altLang="pt-BR"/>
          </a:p>
          <a:p>
            <a:pPr marL="330200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pt-BR" alt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A80CD72A-652C-D689-704A-22C0C582F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11138"/>
            <a:ext cx="7848600" cy="12509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4000" b="1"/>
              <a:t>A construção da autonomia moral e intelectual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1BE60F8D-FB2A-6C78-8997-77E3290F8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064500" cy="4643437"/>
          </a:xfrm>
          <a:ln/>
        </p:spPr>
        <p:txBody>
          <a:bodyPr/>
          <a:lstStyle/>
          <a:p>
            <a:pPr marL="609600" indent="-596900">
              <a:buClrTx/>
              <a:buFontTx/>
              <a:buNone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endParaRPr lang="pt-BR" altLang="pt-BR"/>
          </a:p>
          <a:p>
            <a:pPr marL="609600" indent="-596900">
              <a:buFont typeface="Times New Roman" panose="02020603050405020304" pitchFamily="18" charset="0"/>
              <a:buAutoNum type="alphaLcParenR"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pt-BR" altLang="pt-BR"/>
              <a:t>Tem base no reconhecimento e valorização da diferença</a:t>
            </a:r>
          </a:p>
          <a:p>
            <a:pPr marL="609600" indent="-596900">
              <a:buFont typeface="Times New Roman" panose="02020603050405020304" pitchFamily="18" charset="0"/>
              <a:buAutoNum type="alphaLcParenR"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pt-BR" altLang="pt-BR"/>
              <a:t>Pressupõe sujeitos emancipados e com opiniões próprias</a:t>
            </a:r>
          </a:p>
          <a:p>
            <a:pPr marL="609600" indent="-596900">
              <a:buFont typeface="Times New Roman" panose="02020603050405020304" pitchFamily="18" charset="0"/>
              <a:buAutoNum type="alphaLcParenR"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pt-BR" altLang="pt-BR"/>
              <a:t>Implica relações de reciprocidade e de cooperação</a:t>
            </a:r>
          </a:p>
          <a:p>
            <a:pPr marL="609600" indent="-596900">
              <a:buClrTx/>
              <a:buFontTx/>
              <a:buNone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endParaRPr lang="pt-BR" alt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50000">
              <a:srgbClr val="FFFFFF"/>
            </a:gs>
            <a:gs pos="100000">
              <a:srgbClr val="C0C0C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855E5E2-1500-9121-1B54-F9E125CD5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486650" cy="14398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4000" b="1"/>
              <a:t>A educação como direito de todos</a:t>
            </a:r>
            <a:br>
              <a:rPr lang="pt-BR" altLang="pt-BR" sz="4000" b="1"/>
            </a:br>
            <a:endParaRPr lang="pt-BR" altLang="pt-BR" sz="4000" b="1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2EA4F8F-0107-CCA8-7508-836D5F031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359775" cy="4546600"/>
          </a:xfrm>
          <a:ln/>
        </p:spPr>
        <p:txBody>
          <a:bodyPr/>
          <a:lstStyle/>
          <a:p>
            <a:pPr marL="596900" indent="-596900">
              <a:lnSpc>
                <a:spcPct val="85000"/>
              </a:lnSpc>
              <a:buFont typeface="Times New Roman" panose="02020603050405020304" pitchFamily="18" charset="0"/>
              <a:buAutoNum type="alphaLcParenR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pt-BR" altLang="pt-BR"/>
              <a:t>Pressupõe uma política de inclusão,</a:t>
            </a:r>
          </a:p>
          <a:p>
            <a:pPr marL="596900" indent="-596900">
              <a:lnSpc>
                <a:spcPct val="85000"/>
              </a:lnSpc>
              <a:buFont typeface="Times New Roman" panose="02020603050405020304" pitchFamily="18" charset="0"/>
              <a:buAutoNum type="alphaLcParenR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pt-BR" altLang="pt-BR"/>
              <a:t>A garantia do direito de ser diferente, preservando a igualdade de direitos</a:t>
            </a:r>
          </a:p>
          <a:p>
            <a:pPr marL="596900" indent="-596900">
              <a:lnSpc>
                <a:spcPct val="85000"/>
              </a:lnSpc>
              <a:buFont typeface="Times New Roman" panose="02020603050405020304" pitchFamily="18" charset="0"/>
              <a:buAutoNum type="alphaLcParenR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pt-BR" altLang="pt-BR"/>
              <a:t>Pressupõe o dialogo entre as diferentes culturas e trajetórias</a:t>
            </a:r>
          </a:p>
          <a:p>
            <a:pPr marL="596900" indent="-596900">
              <a:lnSpc>
                <a:spcPct val="85000"/>
              </a:lnSpc>
              <a:buFont typeface="Times New Roman" panose="02020603050405020304" pitchFamily="18" charset="0"/>
              <a:buAutoNum type="alphaLcParenR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pt-BR" altLang="pt-BR"/>
              <a:t>O diálogo entre educador e educando, em que ambos são sujeitos do processo de construção de ações que viabilizem o trabalho deste centro.</a:t>
            </a:r>
          </a:p>
          <a:p>
            <a:pPr marL="596900" indent="-596900">
              <a:lnSpc>
                <a:spcPct val="85000"/>
              </a:lnSpc>
              <a:buClrTx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pt-BR" alt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Lucida Sans Unicode" panose="020B060203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Lucida Sans Unicode" panose="020B0602030504020204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Lucida Sans Unicode" panose="020B060203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Lucida Sans Unicode" panose="020B0602030504020204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0EA19112B1704096FC33C5847E0014" ma:contentTypeVersion="40" ma:contentTypeDescription="Crie um novo documento." ma:contentTypeScope="" ma:versionID="2b6907f231607b5530998f4d6c468645">
  <xsd:schema xmlns:xsd="http://www.w3.org/2001/XMLSchema" xmlns:xs="http://www.w3.org/2001/XMLSchema" xmlns:p="http://schemas.microsoft.com/office/2006/metadata/properties" xmlns:ns2="54d6b75a-4ec5-4864-9a75-270ad894f992" xmlns:ns3="e2d8da9c-4d5b-4563-ae55-33da750cb4c8" targetNamespace="http://schemas.microsoft.com/office/2006/metadata/properties" ma:root="true" ma:fieldsID="c411242554dbd4f0c474c94bf06f98f3" ns2:_="" ns3:_="">
    <xsd:import namespace="54d6b75a-4ec5-4864-9a75-270ad894f992"/>
    <xsd:import namespace="e2d8da9c-4d5b-4563-ae55-33da750cb4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etalh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6b75a-4ec5-4864-9a75-270ad894f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4" nillable="true" ma:displayName="Notebook Type" ma:internalName="NotebookType">
      <xsd:simpleType>
        <xsd:restriction base="dms:Text"/>
      </xsd:simpleType>
    </xsd:element>
    <xsd:element name="FolderType" ma:index="15" nillable="true" ma:displayName="Folder Type" ma:internalName="FolderType">
      <xsd:simpleType>
        <xsd:restriction base="dms:Text"/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msChannelId" ma:index="18" nillable="true" ma:displayName="Teams Channel Id" ma:internalName="TeamsChannelId">
      <xsd:simpleType>
        <xsd:restriction base="dms:Text"/>
      </xsd:simpleType>
    </xsd:element>
    <xsd:element name="Owner" ma:index="1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0" nillable="true" ma:displayName="Math Settings" ma:internalName="Math_Settings">
      <xsd:simpleType>
        <xsd:restriction base="dms:Text"/>
      </xsd:simpleType>
    </xsd:element>
    <xsd:element name="DefaultSectionNames" ma:index="2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3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4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5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8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9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0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2" nillable="true" ma:displayName="Is Collaboration Space Locked" ma:internalName="Is_Collaboration_Space_Locked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Teams_Channel_Section_Location" ma:index="34" nillable="true" ma:displayName="Teams Channel Section Location" ma:internalName="Teams_Channel_Section_Location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43" nillable="true" ma:taxonomy="true" ma:internalName="lcf76f155ced4ddcb4097134ff3c332f" ma:taxonomyFieldName="MediaServiceImageTags" ma:displayName="Marcações de imagem" ma:readOnly="false" ma:fieldId="{5cf76f15-5ced-4ddc-b409-7134ff3c332f}" ma:taxonomyMulti="true" ma:sspId="242374f3-4cab-4e95-b6f7-35998408ef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talhes" ma:index="45" nillable="true" ma:displayName="O que inserir?" ma:description="Descrição do que poderá ser encontrado em cada pasta." ma:format="Dropdown" ma:internalName="Detalhes">
      <xsd:simpleType>
        <xsd:restriction base="dms:Note">
          <xsd:maxLength value="255"/>
        </xsd:restriction>
      </xsd:simpleType>
    </xsd:element>
    <xsd:element name="MediaServiceObjectDetectorVersions" ma:index="4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8da9c-4d5b-4563-ae55-33da750cb4c8" elementFormDefault="qualified">
    <xsd:import namespace="http://schemas.microsoft.com/office/2006/documentManagement/types"/>
    <xsd:import namespace="http://schemas.microsoft.com/office/infopath/2007/PartnerControls"/>
    <xsd:element name="SharedWithUsers" ma:index="4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67848ad6-2ffa-4d95-a1ce-aa652451d371}" ma:internalName="TaxCatchAll" ma:showField="CatchAllData" ma:web="e2d8da9c-4d5b-4563-ae55-33da750cb4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54d6b75a-4ec5-4864-9a75-270ad894f992" xsi:nil="true"/>
    <CultureName xmlns="54d6b75a-4ec5-4864-9a75-270ad894f992" xsi:nil="true"/>
    <Owner xmlns="54d6b75a-4ec5-4864-9a75-270ad894f992">
      <UserInfo>
        <DisplayName/>
        <AccountId xsi:nil="true"/>
        <AccountType/>
      </UserInfo>
    </Owner>
    <AppVersion xmlns="54d6b75a-4ec5-4864-9a75-270ad894f992" xsi:nil="true"/>
    <Invited_Leaders xmlns="54d6b75a-4ec5-4864-9a75-270ad894f992" xsi:nil="true"/>
    <IsNotebookLocked xmlns="54d6b75a-4ec5-4864-9a75-270ad894f992" xsi:nil="true"/>
    <TaxCatchAll xmlns="e2d8da9c-4d5b-4563-ae55-33da750cb4c8" xsi:nil="true"/>
    <DefaultSectionNames xmlns="54d6b75a-4ec5-4864-9a75-270ad894f992" xsi:nil="true"/>
    <Is_Collaboration_Space_Locked xmlns="54d6b75a-4ec5-4864-9a75-270ad894f992" xsi:nil="true"/>
    <Members xmlns="54d6b75a-4ec5-4864-9a75-270ad894f992">
      <UserInfo>
        <DisplayName/>
        <AccountId xsi:nil="true"/>
        <AccountType/>
      </UserInfo>
    </Members>
    <NotebookType xmlns="54d6b75a-4ec5-4864-9a75-270ad894f992" xsi:nil="true"/>
    <TeamsChannelId xmlns="54d6b75a-4ec5-4864-9a75-270ad894f992" xsi:nil="true"/>
    <Teams_Channel_Section_Location xmlns="54d6b75a-4ec5-4864-9a75-270ad894f992" xsi:nil="true"/>
    <Templates xmlns="54d6b75a-4ec5-4864-9a75-270ad894f992" xsi:nil="true"/>
    <Member_Groups xmlns="54d6b75a-4ec5-4864-9a75-270ad894f992">
      <UserInfo>
        <DisplayName/>
        <AccountId xsi:nil="true"/>
        <AccountType/>
      </UserInfo>
    </Member_Groups>
    <Has_Leaders_Only_SectionGroup xmlns="54d6b75a-4ec5-4864-9a75-270ad894f992" xsi:nil="true"/>
    <Distribution_Groups xmlns="54d6b75a-4ec5-4864-9a75-270ad894f992" xsi:nil="true"/>
    <lcf76f155ced4ddcb4097134ff3c332f xmlns="54d6b75a-4ec5-4864-9a75-270ad894f992">
      <Terms xmlns="http://schemas.microsoft.com/office/infopath/2007/PartnerControls"/>
    </lcf76f155ced4ddcb4097134ff3c332f>
    <Math_Settings xmlns="54d6b75a-4ec5-4864-9a75-270ad894f992" xsi:nil="true"/>
    <Self_Registration_Enabled xmlns="54d6b75a-4ec5-4864-9a75-270ad894f992" xsi:nil="true"/>
    <Leaders xmlns="54d6b75a-4ec5-4864-9a75-270ad894f992">
      <UserInfo>
        <DisplayName/>
        <AccountId xsi:nil="true"/>
        <AccountType/>
      </UserInfo>
    </Leaders>
    <Invited_Members xmlns="54d6b75a-4ec5-4864-9a75-270ad894f992" xsi:nil="true"/>
    <Detalhes xmlns="54d6b75a-4ec5-4864-9a75-270ad894f992" xsi:nil="true"/>
    <FolderType xmlns="54d6b75a-4ec5-4864-9a75-270ad894f992" xsi:nil="true"/>
  </documentManagement>
</p:properties>
</file>

<file path=customXml/itemProps1.xml><?xml version="1.0" encoding="utf-8"?>
<ds:datastoreItem xmlns:ds="http://schemas.openxmlformats.org/officeDocument/2006/customXml" ds:itemID="{C1DBE90B-CF1F-4F91-96D7-D17A29C0D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d6b75a-4ec5-4864-9a75-270ad894f992"/>
    <ds:schemaRef ds:uri="e2d8da9c-4d5b-4563-ae55-33da750cb4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22907E-8159-4F9B-AEDC-9D35811B8D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D2C6F7-5C5D-4AA8-A761-B526F3B051D9}">
  <ds:schemaRefs>
    <ds:schemaRef ds:uri="http://schemas.microsoft.com/office/2006/metadata/properties"/>
    <ds:schemaRef ds:uri="http://schemas.microsoft.com/office/infopath/2007/PartnerControls"/>
    <ds:schemaRef ds:uri="54d6b75a-4ec5-4864-9a75-270ad894f992"/>
    <ds:schemaRef ds:uri="e2d8da9c-4d5b-4563-ae55-33da750cb4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Application>Microsoft Office PowerPoint</Application>
  <PresentationFormat>Apresentação na tela (4:3)</PresentationFormat>
  <Slides>18</Slides>
  <Notes>18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0" baseType="lpstr">
      <vt:lpstr>Tema do Office</vt:lpstr>
      <vt:lpstr>Tema do Office</vt:lpstr>
      <vt:lpstr>CENTRO MUNICIPAL DE EDUCAÇÃO DOS TRABALHADORES PAULO FREIRE</vt:lpstr>
      <vt:lpstr>CENTRO MUNICIPAL DE EDUCAÇÃO DOS TRABALHADORES PAULO FREIRE</vt:lpstr>
      <vt:lpstr>Apresentação do PowerPoint</vt:lpstr>
      <vt:lpstr>SETORES</vt:lpstr>
      <vt:lpstr>              </vt:lpstr>
      <vt:lpstr> Proposta Político Pedagógica-PPP Regimento Escolar- RG </vt:lpstr>
      <vt:lpstr>PRINCÍPIOS DO CMET</vt:lpstr>
      <vt:lpstr>A construção da autonomia moral e intelectual</vt:lpstr>
      <vt:lpstr>A educação como direito de todos </vt:lpstr>
      <vt:lpstr>Atividade sobre PAZ </vt:lpstr>
      <vt:lpstr>Aula de Arte no espaço verde Aluna com deficiência visual</vt:lpstr>
      <vt:lpstr>Aula de Arte no Espaço Verde</vt:lpstr>
      <vt:lpstr>Espaço Verde</vt:lpstr>
      <vt:lpstr>Aula sobre Ditadura e Democracia</vt:lpstr>
      <vt:lpstr>Visita ao Capitólio-PoA</vt:lpstr>
      <vt:lpstr> </vt:lpstr>
      <vt:lpstr>Momentos de Avaliação participativa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alessandra</dc:creator>
  <cp:lastModifiedBy>ttel</cp:lastModifiedBy>
  <cp:revision>27</cp:revision>
  <cp:lastPrinted>1601-01-01T00:00:00Z</cp:lastPrinted>
  <dcterms:created xsi:type="dcterms:W3CDTF">1601-01-01T00:00:00Z</dcterms:created>
  <dcterms:modified xsi:type="dcterms:W3CDTF">2024-04-10T20:09:01Z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0x0101005F0EA19112B1704096FC33C5847E0014</vt:lpwstr>
  </property>
</Properties>
</file>